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1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A1D89A-FAC2-4945-B483-86ADE8D57560}" type="datetimeFigureOut">
              <a:rPr lang="en-US" smtClean="0"/>
              <a:pPr/>
              <a:t>11/30/2016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1758E9-5659-43B3-BC8C-D0145CA3F46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education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Subject code :048</a:t>
            </a:r>
            <a:endParaRPr lang="en-IN" dirty="0"/>
          </a:p>
        </p:txBody>
      </p:sp>
      <p:sp>
        <p:nvSpPr>
          <p:cNvPr id="7170" name="AutoShape 2" descr="Image result for spor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7172" name="AutoShape 4" descr="Image result for spor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174" name="Picture 6" descr="Image result for spor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500042"/>
            <a:ext cx="5619750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308447"/>
            <a:ext cx="84296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The following category of students shall be permitted to opt for the Physical Education: </a:t>
            </a:r>
          </a:p>
          <a:p>
            <a:pPr>
              <a:buFont typeface="Wingdings" pitchFamily="2" charset="2"/>
              <a:buChar char="q"/>
            </a:pPr>
            <a:r>
              <a:rPr lang="en-US" sz="2200" b="1" dirty="0" smtClean="0"/>
              <a:t>Those granted permission to join the course should be medically fit to follow the Physical Education curriculum, theory and practical, prescribed by the Board.</a:t>
            </a:r>
          </a:p>
          <a:p>
            <a:pPr>
              <a:buFont typeface="Wingdings" pitchFamily="2" charset="2"/>
              <a:buChar char="q"/>
            </a:pPr>
            <a:r>
              <a:rPr lang="en-US" sz="2200" b="1" dirty="0" smtClean="0"/>
              <a:t>Those who have represented the school in the Inter School Sports and Games competitions in any game.</a:t>
            </a:r>
          </a:p>
          <a:p>
            <a:pPr>
              <a:buFont typeface="Wingdings" pitchFamily="2" charset="2"/>
              <a:buChar char="q"/>
            </a:pPr>
            <a:r>
              <a:rPr lang="en-US" sz="2200" b="1" dirty="0" smtClean="0"/>
              <a:t>The student should undergo the prescribed physical fitness test and secure a minimum of 40% score.</a:t>
            </a:r>
            <a:r>
              <a:rPr lang="en-IN" sz="2200" b="1" dirty="0" smtClean="0"/>
              <a:t/>
            </a:r>
            <a:br>
              <a:rPr lang="en-IN" sz="2200" b="1" dirty="0" smtClean="0"/>
            </a:br>
            <a:endParaRPr lang="en-IN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ELIGIBILITY </a:t>
            </a:r>
            <a:r>
              <a:rPr lang="en-US" sz="2400" b="1" dirty="0"/>
              <a:t>CONDITIONS FOR OPTING PHYSICAL EDUCATION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-XI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500174"/>
          <a:ext cx="757242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60"/>
                <a:gridCol w="67737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Changing Trends &amp; Career in Physical Education</a:t>
                      </a:r>
                      <a:endParaRPr kumimoji="0" lang="en-IN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Fitness, Wellness &amp;Lifestyle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Olympic Movement</a:t>
                      </a:r>
                      <a:endParaRPr kumimoji="0" lang="en-IN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Yoga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Doping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Activity Environment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&amp; Measurement in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Fundamentals of Anatomy &amp; Physiology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Biomechanics &amp;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Psychology &amp;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In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- XI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10" y="1214424"/>
          <a:ext cx="7929618" cy="400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555"/>
                <a:gridCol w="6226033"/>
                <a:gridCol w="1146030"/>
              </a:tblGrid>
              <a:tr h="456635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Bookman Old Style" pitchFamily="18" charset="0"/>
                        </a:rPr>
                        <a:t>Sr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Particular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Bookman Old Style" pitchFamily="18" charset="0"/>
                        </a:rPr>
                        <a:t>Weightage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1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pc="-3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Physical Fitness</a:t>
                      </a:r>
                      <a:endParaRPr lang="en-IN" sz="12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2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pc="-2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Athletics - Any two events - Sprints a Jumps*</a:t>
                      </a:r>
                      <a:endParaRPr lang="en-IN" sz="12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85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3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pc="-2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Health </a:t>
                      </a:r>
                      <a:r>
                        <a:rPr lang="en-US" sz="1200" b="0" i="1" spc="-2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Et </a:t>
                      </a:r>
                      <a:r>
                        <a:rPr lang="en-US" sz="1200" b="0" spc="-2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Fitness Activities - Medicine </a:t>
                      </a:r>
                      <a:r>
                        <a:rPr lang="en-US" sz="1200" b="0" spc="-25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Ball/</a:t>
                      </a:r>
                      <a:r>
                        <a:rPr lang="en-US" sz="1200" b="0" spc="-25" dirty="0" err="1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TheraTube</a:t>
                      </a:r>
                      <a:r>
                        <a:rPr lang="en-US" sz="1200" b="0" spc="-25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pc="-25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Pilates/Rope </a:t>
                      </a:r>
                      <a:r>
                        <a:rPr lang="en-US" sz="1200" b="0" spc="-25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Skipping (Any one)</a:t>
                      </a:r>
                      <a:endParaRPr lang="en-IN" sz="12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4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pc="-3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Skill of any one Individual Game of choice from the given list***</a:t>
                      </a:r>
                      <a:endParaRPr lang="en-IN" sz="12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5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Viva</a:t>
                      </a:r>
                      <a:endParaRPr lang="en-IN" sz="12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6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spc="-5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Record File**</a:t>
                      </a:r>
                      <a:endParaRPr lang="en-IN" sz="12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745971">
                <a:tc>
                  <a:txBody>
                    <a:bodyPr/>
                    <a:lstStyle/>
                    <a:p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12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*The events being opted must be other than from those administered under Physical Fitness Test. </a:t>
                      </a:r>
                    </a:p>
                    <a:p>
                      <a:pPr algn="just"/>
                      <a:r>
                        <a:rPr kumimoji="0" lang="en-US" sz="12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**1. Write benefits of Medicine Ball, </a:t>
                      </a:r>
                      <a:r>
                        <a:rPr kumimoji="0" lang="en-US" sz="1200" b="0" kern="1200" dirty="0" err="1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Thera</a:t>
                      </a:r>
                      <a:r>
                        <a:rPr kumimoji="0" lang="en-US" sz="12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Tube  &amp;</a:t>
                      </a:r>
                      <a:r>
                        <a:rPr kumimoji="0" lang="en-US" sz="1200" b="0" i="1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Pilates.</a:t>
                      </a:r>
                      <a:endParaRPr kumimoji="0" lang="en-IN" sz="1200" b="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lvl="0" algn="just" fontAlgn="base"/>
                      <a:r>
                        <a:rPr kumimoji="0" lang="en-US" sz="1200" b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*Measure BMI of ten members from family or neighborhood a show graphical representation of the data.</a:t>
                      </a:r>
                      <a:endParaRPr kumimoji="0" lang="en-IN" sz="1200" b="0" u="none" strike="noStrike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lvl="0" algn="just" fontAlgn="base"/>
                      <a:r>
                        <a:rPr kumimoji="0" lang="en-US" sz="1200" b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*Draw a neat diagram of Standard Track with all its specifications. Mention all the Track a Field Events. Mention the latest records at Indian, World a Olympic Level.</a:t>
                      </a:r>
                      <a:endParaRPr kumimoji="0" lang="en-IN" sz="1200" b="0" u="none" strike="noStrike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en-US" sz="1200" b="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*** Badminton, Judo, Swimming, Table Tennis, Taekwondo &amp; Tennis.</a:t>
                      </a:r>
                      <a:endParaRPr lang="en-IN" sz="12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-XII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1500174"/>
          <a:ext cx="757242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60"/>
                <a:gridCol w="67737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 in Sports</a:t>
                      </a:r>
                      <a:endParaRPr kumimoji="0" lang="en-IN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Adventure Sports Ft Leadership Training</a:t>
                      </a:r>
                      <a:endParaRPr kumimoji="0" lang="en-IN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Sports &amp; Nutrition</a:t>
                      </a:r>
                      <a:endParaRPr kumimoji="0" lang="en-IN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Postures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 &amp;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Women &amp;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&amp; Measurement in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Physiology &amp;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Sports Medicine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Biomechanics &amp;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Psychology &amp;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398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in Sports</a:t>
                      </a:r>
                      <a:endParaRPr kumimoji="0" lang="en-IN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</a:t>
            </a:r>
            <a:r>
              <a:rPr lang="en-US" smtClean="0"/>
              <a:t>- XII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357298"/>
          <a:ext cx="7929618" cy="400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555"/>
                <a:gridCol w="6226033"/>
                <a:gridCol w="1146030"/>
              </a:tblGrid>
              <a:tr h="456635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Bookman Old Style" pitchFamily="18" charset="0"/>
                        </a:rPr>
                        <a:t>Sr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Particular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Bookman Old Style" pitchFamily="18" charset="0"/>
                        </a:rPr>
                        <a:t>Weightage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1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Physical Fitness – AAHPER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2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Athletics - Middle a Long Distance Runs a Throws*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851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3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Health a Fitness Activities -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Asanas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/Swiss Ball/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Plyometric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/Aerobics (Any one)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4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Skill of any one Team Game of choice from the given list***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5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Viva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2838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6</a:t>
                      </a:r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Record File**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05</a:t>
                      </a:r>
                      <a:endParaRPr kumimoji="0" lang="en-IN" sz="1200" kern="1200" dirty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745971">
                <a:tc>
                  <a:txBody>
                    <a:bodyPr/>
                    <a:lstStyle/>
                    <a:p>
                      <a:endParaRPr lang="en-IN" sz="12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*The events being opted must be other than from those administered under Physical Fitness Test. </a:t>
                      </a:r>
                    </a:p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**1. Write benefits of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Asanas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, Swiss Ball a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Plyometric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2. Measure Resting Heart Rate a Respiratory Rate of ten members from family or </a:t>
                      </a:r>
                    </a:p>
                    <a:p>
                      <a:pPr lvl="0" algn="just" fontAlgn="base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neighbourhood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for three weeks a show graphical representation of the data.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3. Draw a neat diagram of the Field/Court of any one Game of choice. Write its </a:t>
                      </a:r>
                    </a:p>
                    <a:p>
                      <a:pPr lvl="0" fontAlgn="base"/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  history, Rules a Regulations, Terminologies a Important Tournaments.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***Athletics, Basketball, Football, Handball, Hockey,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Kho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Kho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a Volleyball</a:t>
                      </a:r>
                      <a:endParaRPr kumimoji="0" lang="en-IN" sz="1200" kern="1200" dirty="0" smtClean="0">
                        <a:solidFill>
                          <a:schemeClr val="dk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n-IN" sz="12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2355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642942"/>
          </a:xfrm>
        </p:spPr>
        <p:txBody>
          <a:bodyPr/>
          <a:lstStyle/>
          <a:p>
            <a:r>
              <a:rPr lang="en-US" smtClean="0"/>
              <a:t>TEXTBOOK</a:t>
            </a:r>
            <a:endParaRPr lang="en-IN" dirty="0"/>
          </a:p>
        </p:txBody>
      </p:sp>
      <p:pic>
        <p:nvPicPr>
          <p:cNvPr id="3" name="Picture 2" descr="Image result for saraswati physical education book for class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1422" y="1428736"/>
            <a:ext cx="3818218" cy="4857784"/>
          </a:xfrm>
          <a:prstGeom prst="rect">
            <a:avLst/>
          </a:prstGeom>
          <a:noFill/>
        </p:spPr>
      </p:pic>
      <p:pic>
        <p:nvPicPr>
          <p:cNvPr id="4" name="Picture 4" descr="Image result for saraswati physical education book for class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3714776" cy="4960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521</Words>
  <Application>Microsoft Office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Physical education</vt:lpstr>
      <vt:lpstr>Slide 2</vt:lpstr>
      <vt:lpstr>Theory -XI</vt:lpstr>
      <vt:lpstr>Practical - XI</vt:lpstr>
      <vt:lpstr>Theory -XII</vt:lpstr>
      <vt:lpstr>Practical - XII</vt:lpstr>
      <vt:lpstr>TEXTBOOK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</dc:title>
  <dc:creator>SMK</dc:creator>
  <cp:lastModifiedBy>NC</cp:lastModifiedBy>
  <cp:revision>8</cp:revision>
  <dcterms:created xsi:type="dcterms:W3CDTF">2016-11-28T07:45:55Z</dcterms:created>
  <dcterms:modified xsi:type="dcterms:W3CDTF">2016-11-30T09:48:23Z</dcterms:modified>
</cp:coreProperties>
</file>